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3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37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66FD6-95DA-41A7-8E48-4AC8C15B7172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698B6-5188-45DF-8F52-B3455A33D8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954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394BD-06AA-41BF-A652-73D665DA2C4E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35ABD-0896-4849-916E-56F14CF66E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4341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ja-JP" sz="8000" smtClean="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ja-JP" sz="8000" smtClean="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”</a:t>
            </a:r>
            <a:endParaRPr lang="en-US" altLang="ja-JP" smtClean="0">
              <a:solidFill>
                <a:srgbClr val="C0E474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4795A-8774-44BA-82AE-3A589EFFE53F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28AB0-4CDD-462E-B60C-7948B4215D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4557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7AD23-5D69-4FEA-A65F-841CC9FB97B5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73240-8706-4889-BD0F-5F268265E9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8676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ja-JP" sz="8000" smtClean="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ja-JP" sz="8000" smtClean="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0B8D-1C0F-408B-9D58-9B6FEBE9D4F2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9DFBE-35DD-43CE-9583-2D5BC6F56A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2705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84DCB-448C-4861-B9BC-D5AA38353317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A936C-B420-4481-89D2-140E18BDC0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4799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DE188-CCFB-4123-9EF9-42D75C3A6DB8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A4B3D-0E83-479A-A9B3-E98E0C5584C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6308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2FCE3-EBCB-40CE-A367-C2425DFF9F61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BF68C-6A64-44B1-8A14-A0DC72D5EA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2113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2C4B5-47EF-46F6-B6AD-C644497E250A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E6FFC-33DD-4FD1-BBFB-443D51AF5A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605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EB008-38B1-4855-AA10-1C181A237B18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3E23C-1A09-4CD2-91DA-28FF46B13AB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8736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0A704-C496-4312-9FAA-E1C32A6558DA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92D4D-1835-4A32-B773-4854BFDACF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5122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D0C3E-5D53-4663-998F-609646474A8E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05632-A494-428E-992B-D2D05A28EA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0438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FE3AF-C7DF-457D-BEF4-3AEE257E1352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E8F75-9FD8-4A53-A2D3-991803E262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211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DEF5E-57C6-4335-9E84-9F4180C3B40D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0C1-B391-4FCD-81A8-8386186062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0060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D0810-7FC9-4CAD-BCF9-EE1D332B09A5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E8F1-E292-4ABF-8291-94BCEE8752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756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E0F4F-D173-4EED-91C0-E3335A3F2932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17F29-72A8-4FE9-9D7A-A3561B10B4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87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95D7CFA-EBDB-4311-9804-5A5E39098A24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7E0D251-6610-4977-967E-444D80FAFE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61" r:id="rId11"/>
    <p:sldLayoutId id="2147483756" r:id="rId12"/>
    <p:sldLayoutId id="2147483762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/>
          <a:lstStyle/>
          <a:p>
            <a:pPr algn="ctr" eaLnBrk="1" hangingPunct="1"/>
            <a:r>
              <a:rPr lang="en-US" altLang="ja-JP" sz="4400" smtClean="0"/>
              <a:t>The Hare and the Tortoise</a:t>
            </a:r>
            <a:endParaRPr lang="ja-JP" altLang="en-US" sz="440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6538" y="4051300"/>
            <a:ext cx="7767637" cy="1096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ja-JP" altLang="en-US" dirty="0"/>
          </a:p>
        </p:txBody>
      </p:sp>
      <p:pic>
        <p:nvPicPr>
          <p:cNvPr id="2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688" y="701675"/>
            <a:ext cx="4392612" cy="37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614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“You are so slow,” the Hare says.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“No, I’m not,” the Tortoise says.  “Run a race with me!”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“OK,” The Hare laughs. </a:t>
            </a:r>
          </a:p>
        </p:txBody>
      </p:sp>
      <p:pic>
        <p:nvPicPr>
          <p:cNvPr id="2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652463"/>
            <a:ext cx="4421188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17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The Fox marks the finishing line.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“On your mark!  Get set!  Go!” says The Fox.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The Hare runs fast and is soon far away.</a:t>
            </a:r>
          </a:p>
        </p:txBody>
      </p:sp>
      <p:pic>
        <p:nvPicPr>
          <p:cNvPr id="2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13" y="679450"/>
            <a:ext cx="5611812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819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“The Tortoise is so slow.  I want a break,” says The Hare.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He waits for the Tortoise and finally takes a nap.  The Tortoise walks slowly but passes the Hare.</a:t>
            </a:r>
          </a:p>
        </p:txBody>
      </p:sp>
      <p:pic>
        <p:nvPicPr>
          <p:cNvPr id="2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557213"/>
            <a:ext cx="506095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922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The Hare wakes up, but the Tortoise is at the finishing line.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“Oh, no!” says The Hare.</a:t>
            </a:r>
          </a:p>
        </p:txBody>
      </p:sp>
      <p:pic>
        <p:nvPicPr>
          <p:cNvPr id="2" name="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129</Words>
  <Application>Microsoft Office PowerPoint</Application>
  <PresentationFormat>ワイド画面</PresentationFormat>
  <Paragraphs>11</Paragraphs>
  <Slides>5</Slides>
  <Notes>0</Notes>
  <HiddenSlides>0</HiddenSlides>
  <MMClips>5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メイリオ</vt:lpstr>
      <vt:lpstr>Arial</vt:lpstr>
      <vt:lpstr>Trebuchet MS</vt:lpstr>
      <vt:lpstr>Wingdings 3</vt:lpstr>
      <vt:lpstr>ファセット</vt:lpstr>
      <vt:lpstr>The Hare and the Tortoise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North Wind and the Sun</dc:title>
  <dc:creator>日臺滋之</dc:creator>
  <cp:lastModifiedBy>Windows User</cp:lastModifiedBy>
  <cp:revision>11</cp:revision>
  <dcterms:created xsi:type="dcterms:W3CDTF">2017-02-01T15:06:55Z</dcterms:created>
  <dcterms:modified xsi:type="dcterms:W3CDTF">2018-01-30T02:25:06Z</dcterms:modified>
</cp:coreProperties>
</file>